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8" r:id="rId3"/>
    <p:sldMasterId id="2147483696" r:id="rId4"/>
    <p:sldMasterId id="2147483714" r:id="rId5"/>
  </p:sldMasterIdLst>
  <p:notesMasterIdLst>
    <p:notesMasterId r:id="rId12"/>
  </p:notesMasterIdLst>
  <p:sldIdLst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E78E-E5A5-49DF-9D80-D0A17B4C8A9F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6040-64F5-40F9-9D9C-D2A2921657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82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A75FCA-DAFE-44B4-B4BF-4B01E1FC2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07ED60A-3684-4739-9FD2-E9DC85460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A73F814-F72A-455C-9F17-007CF0B9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E30713-1A63-4B63-B707-AAA212C9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A77B89B-F23E-4E19-AB53-4399A5EA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87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97DA0E-61D9-4AC2-A1D9-6FDBB80A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06719A59-6416-41C3-B319-FF821948D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4F4B043-854A-4908-AF64-E5F0491B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A312E3F-F84D-4ED5-93F9-2A3F63A2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62B31B3-CF82-4752-BE2C-6839326C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96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DDB92B0B-3705-4C3A-9F01-41B66B82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21E38F3D-CE2E-4D4D-A1D7-6143B975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A75896E-372D-462C-9D1E-49A4F77B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068FD5F-2C1D-43D0-9CFE-17A48D27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C741F0B-5F95-4917-8B77-228E0B78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52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D3D-8071-44C5-871A-078E4274E22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5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055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354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47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226A"/>
                </a:solidFill>
              </a:defRPr>
            </a:lvl1pPr>
            <a:lvl2pPr>
              <a:defRPr>
                <a:solidFill>
                  <a:srgbClr val="00226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555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505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4500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12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7E6BE35-8832-4249-9D7B-C66D29D0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D6B58F3-5C54-4324-9ECA-41FC2676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4CE71DC-FC31-42F5-AED9-7636BAED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2F01484-4656-4B61-A48D-312F2AB2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F8E27DC-98A6-4B47-AB31-6EFEDC5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26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612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6780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382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9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333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67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873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D3D-8071-44C5-871A-078E4274E22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3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2397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5365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23B9929-F258-4ADF-8061-324E10EF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25B45AF-6DB1-4B26-B4DD-29DEA139B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A3D42B1-7CAD-4B74-AD30-6EEBF0F3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CB31A83-2341-4877-9A5D-6997B87E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BAD4A54-CE52-4D62-B6C7-BC618CF0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203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2083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226A"/>
                </a:solidFill>
              </a:defRPr>
            </a:lvl1pPr>
            <a:lvl2pPr>
              <a:defRPr>
                <a:solidFill>
                  <a:srgbClr val="00226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6087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859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721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669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6606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6030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E8B7506-348F-4499-B224-5B4FDC8546C1}" type="datetimeFigureOut">
              <a:rPr lang="pl-PL" sz="2400" smtClean="0">
                <a:solidFill>
                  <a:prstClr val="black"/>
                </a:solidFill>
              </a:rPr>
              <a:pPr defTabSz="1219170"/>
              <a:t>31.03.2020</a:t>
            </a:fld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2563-C5DA-4E57-9E2D-017E0D0623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8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E8B7506-348F-4499-B224-5B4FDC8546C1}" type="datetimeFigureOut">
              <a:rPr lang="pl-PL" sz="2400" smtClean="0">
                <a:solidFill>
                  <a:prstClr val="black"/>
                </a:solidFill>
              </a:rPr>
              <a:pPr defTabSz="1219170"/>
              <a:t>31.03.2020</a:t>
            </a:fld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2563-C5DA-4E57-9E2D-017E0D0623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14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89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F79CC4A-70EE-4F27-A1D9-C9BAF7C0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E4731B-E69B-4C78-B668-E6F137289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D173BE3E-FCC4-4814-A446-852487E62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E33FD7E-CD96-4DE7-9F70-FE8F998F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0AC0A99-8744-48A8-AA03-F11FBA55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41C5031-7DA5-4F89-A918-5167AB81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141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810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506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D3D-8071-44C5-871A-078E4274E22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18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5744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2183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0620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226A"/>
                </a:solidFill>
              </a:defRPr>
            </a:lvl1pPr>
            <a:lvl2pPr>
              <a:defRPr>
                <a:solidFill>
                  <a:srgbClr val="00226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8698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9852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410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8AF5384-B893-4165-B20B-D62D6EC9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5176DF3-32D5-4642-AADB-94B1C768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943A4E3-1FB0-4632-AE04-7194CDCB1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362C6380-9379-4328-B749-BAC9619FF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2DFA7BA-0EB6-4CE5-BFF6-3926C77C3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4A31F30F-17A8-4BE3-8348-E572D225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B98F4E5-2E66-45DC-B327-3C3B4CE8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9A4A3610-CC4A-4A22-B9E7-F7E9B3E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827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3789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1142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7652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E8B7506-348F-4499-B224-5B4FDC8546C1}" type="datetimeFigureOut">
              <a:rPr lang="pl-PL" sz="2400" smtClean="0">
                <a:solidFill>
                  <a:prstClr val="black"/>
                </a:solidFill>
              </a:rPr>
              <a:pPr defTabSz="1219170"/>
              <a:t>31.03.2020</a:t>
            </a:fld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2563-C5DA-4E57-9E2D-017E0D0623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12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E8B7506-348F-4499-B224-5B4FDC8546C1}" type="datetimeFigureOut">
              <a:rPr lang="pl-PL" sz="2400" smtClean="0">
                <a:solidFill>
                  <a:prstClr val="black"/>
                </a:solidFill>
              </a:rPr>
              <a:pPr defTabSz="1219170"/>
              <a:t>31.03.2020</a:t>
            </a:fld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2563-C5DA-4E57-9E2D-017E0D0623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8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270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561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888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149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D3D-8071-44C5-871A-078E4274E22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1C1CB0-EEA5-4DBA-8382-223E932A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9C0B343D-D475-4BE8-A8B0-CCD55562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BEEA3CF0-D4B7-4A33-8A30-A7C53F0E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E8BBEA0-B7E9-4422-868B-2977F01E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740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6993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7111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rgbClr val="FDDA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0704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226A"/>
                </a:solidFill>
              </a:defRPr>
            </a:lvl1pPr>
            <a:lvl2pPr>
              <a:defRPr>
                <a:solidFill>
                  <a:srgbClr val="00226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9918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7036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80681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10972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890815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50F-638F-4048-ADA1-8D818D6514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38200" y="1295400"/>
            <a:ext cx="105156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5513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E8B7506-348F-4499-B224-5B4FDC8546C1}" type="datetimeFigureOut">
              <a:rPr lang="pl-PL" sz="2400" smtClean="0">
                <a:solidFill>
                  <a:prstClr val="black"/>
                </a:solidFill>
              </a:rPr>
              <a:pPr defTabSz="1219170"/>
              <a:t>31.03.2020</a:t>
            </a:fld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2563-C5DA-4E57-9E2D-017E0D0623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8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42406639-DBD5-43A6-B415-E88DE97B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3C35F486-F3E7-46DF-981F-81065A9D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23093EE3-61D5-49A8-A679-3DEDABCE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863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E8B7506-348F-4499-B224-5B4FDC8546C1}" type="datetimeFigureOut">
              <a:rPr lang="pl-PL" sz="2400" smtClean="0">
                <a:solidFill>
                  <a:prstClr val="black"/>
                </a:solidFill>
              </a:rPr>
              <a:pPr defTabSz="1219170"/>
              <a:t>31.03.2020</a:t>
            </a:fld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pl-PL" sz="240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2563-C5DA-4E57-9E2D-017E0D0623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6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733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500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619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121917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808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32CE9B5-0832-4585-9129-D0A5C6BF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A6851A-A7FA-4523-8AF5-423742EB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117FCC2-3076-4DA1-96C8-1A31FF0EB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9438ED6-55E4-4CBF-B20A-FAC5D617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A31ADC7-65C2-42AF-9F5B-C9C83332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3A4FDCE-2835-4F4A-ABD7-141DABF2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81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2A8945-DBE8-46D5-A890-0093B47D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0C402EA3-C8C0-47EA-9ECA-61C2D147F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672118C-405D-4661-A8F3-F2FDFE261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44AC715-D780-4B74-869E-AFC380BC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5C7B96D-4BB0-46C0-892C-77967A51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10ED2772-9AE5-4B9B-9343-2340D7E4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11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459D559A-54FA-48C7-9CDF-61404525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6DCD133-99DD-4B87-9220-B51E5ED5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C1DE9F6-E3A0-4A93-BD01-3C4594A9B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F6FA-56BE-4925-AF13-F0141A5BD989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DCFD72C-165E-47B2-880B-5EABD3A6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0FEBA8C-C06F-47FA-8469-B59C19579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C240-2A9F-479B-9848-5FBDA6932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24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9170"/>
            <a:fld id="{28ED050F-638F-4048-ADA1-8D818D651486}" type="slidenum">
              <a:rPr lang="en-US" smtClean="0">
                <a:solidFill>
                  <a:prstClr val="white"/>
                </a:solidFill>
              </a:rPr>
              <a:pPr defTabSz="121917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2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b="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9170"/>
            <a:fld id="{28ED050F-638F-4048-ADA1-8D818D651486}" type="slidenum">
              <a:rPr lang="en-US" smtClean="0">
                <a:solidFill>
                  <a:prstClr val="white"/>
                </a:solidFill>
              </a:rPr>
              <a:pPr defTabSz="121917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2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b="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9170"/>
            <a:fld id="{28ED050F-638F-4048-ADA1-8D818D651486}" type="slidenum">
              <a:rPr lang="en-US" smtClean="0">
                <a:solidFill>
                  <a:prstClr val="white"/>
                </a:solidFill>
              </a:rPr>
              <a:pPr defTabSz="121917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7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2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b="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9170"/>
            <a:fld id="{28ED050F-638F-4048-ADA1-8D818D651486}" type="slidenum">
              <a:rPr lang="en-US" smtClean="0">
                <a:solidFill>
                  <a:prstClr val="white"/>
                </a:solidFill>
              </a:rPr>
              <a:pPr defTabSz="121917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4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2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b="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0022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nak&#10;&#10;Opis wygenerowany automatycznie">
            <a:extLst>
              <a:ext uri="{FF2B5EF4-FFF2-40B4-BE49-F238E27FC236}">
                <a16:creationId xmlns="" xmlns:a16="http://schemas.microsoft.com/office/drawing/2014/main" id="{D2035C9F-4395-4B4D-B831-FB14554F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" y="257216"/>
            <a:ext cx="1926340" cy="914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61408A1-FA2D-4636-A9A1-70BEC1E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6153150"/>
            <a:ext cx="6391275" cy="704850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4691573" y="423471"/>
            <a:ext cx="71962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Implementacja załącznika VIII CLP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- </a:t>
            </a:r>
            <a:r>
              <a:rPr kumimoji="0" lang="pl-PL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Pierwsza zmiana załącznika VIII do CLP</a:t>
            </a:r>
            <a:endParaRPr kumimoji="0" lang="pl-PL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225012" y="1778297"/>
            <a:ext cx="511972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4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Publikacja </a:t>
            </a:r>
            <a:r>
              <a:rPr lang="pl-PL" altLang="en-US" sz="24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10 stycznia 2020</a:t>
            </a: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4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Wejście w życie 30 stycznia 2020</a:t>
            </a:r>
            <a:endParaRPr lang="pl-PL" altLang="en-US" sz="2400" dirty="0" smtClean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I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76B3"/>
              </a:buClr>
              <a:buFont typeface="Symbol" panose="05050102010706020507" pitchFamily="18" charset="2"/>
              <a:buChar char="Þ"/>
            </a:pPr>
            <a:endParaRPr lang="en-IE" sz="27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lvl="1" algn="just">
              <a:lnSpc>
                <a:spcPct val="114000"/>
              </a:lnSpc>
              <a:spcBef>
                <a:spcPts val="0"/>
              </a:spcBef>
              <a:defRPr/>
            </a:pPr>
            <a:endParaRPr lang="pl-PL" altLang="en-US" sz="2400" dirty="0" smtClean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defRPr/>
            </a:pPr>
            <a:endParaRPr lang="pl-PL" alt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89BF0CE2-9A74-4EF3-839D-F6446CF6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79" y="1484784"/>
            <a:ext cx="4427177" cy="46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nak&#10;&#10;Opis wygenerowany automatycznie">
            <a:extLst>
              <a:ext uri="{FF2B5EF4-FFF2-40B4-BE49-F238E27FC236}">
                <a16:creationId xmlns="" xmlns:a16="http://schemas.microsoft.com/office/drawing/2014/main" id="{D2035C9F-4395-4B4D-B831-FB14554F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" y="257216"/>
            <a:ext cx="1926340" cy="914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61408A1-FA2D-4636-A9A1-70BEC1E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6153150"/>
            <a:ext cx="6391275" cy="704850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4691573" y="423471"/>
            <a:ext cx="71962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Implementacja załącznika VIII CLP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- </a:t>
            </a:r>
            <a:r>
              <a:rPr kumimoji="0" lang="pl-PL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Pierwsza zmiana załącznika VIII do CLP</a:t>
            </a:r>
            <a:endParaRPr kumimoji="0" lang="pl-PL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r="6481" b="11415"/>
          <a:stretch/>
        </p:blipFill>
        <p:spPr>
          <a:xfrm>
            <a:off x="5912181" y="1678675"/>
            <a:ext cx="6168362" cy="405547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02989" y="2127372"/>
            <a:ext cx="53091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Pozycjonowanie UFI </a:t>
            </a:r>
          </a:p>
          <a:p>
            <a:pPr algn="just"/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Nie trzeb umieszczać numeru UFI bezpośrednio na etykiecie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Tylko na opakowaniu wewnętrzny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Na lub w pobliżu etykiety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Na opakowaniu zewnętrznym, jeżeli opakowanie wewnętrzne zbyt małe itd..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9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nak&#10;&#10;Opis wygenerowany automatycznie">
            <a:extLst>
              <a:ext uri="{FF2B5EF4-FFF2-40B4-BE49-F238E27FC236}">
                <a16:creationId xmlns="" xmlns:a16="http://schemas.microsoft.com/office/drawing/2014/main" id="{D2035C9F-4395-4B4D-B831-FB14554F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" y="257216"/>
            <a:ext cx="1926340" cy="914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61408A1-FA2D-4636-A9A1-70BEC1E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6153150"/>
            <a:ext cx="6391275" cy="704850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4691573" y="423471"/>
            <a:ext cx="71962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Implementacja załącznika VIII CLP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- </a:t>
            </a:r>
            <a:r>
              <a:rPr kumimoji="0" lang="pl-PL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Pierwsza zmiana załącznika VIII do CLP</a:t>
            </a:r>
            <a:endParaRPr kumimoji="0" lang="pl-PL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846" y="1745466"/>
            <a:ext cx="6550154" cy="428684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43117" y="2257672"/>
            <a:ext cx="4852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Mieszaniny do zastosowań przemysłowych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UFI można umieszczać w SDS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Sekcja 1.1 SDS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7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nak&#10;&#10;Opis wygenerowany automatycznie">
            <a:extLst>
              <a:ext uri="{FF2B5EF4-FFF2-40B4-BE49-F238E27FC236}">
                <a16:creationId xmlns="" xmlns:a16="http://schemas.microsoft.com/office/drawing/2014/main" id="{D2035C9F-4395-4B4D-B831-FB14554F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" y="257216"/>
            <a:ext cx="1926340" cy="914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61408A1-FA2D-4636-A9A1-70BEC1E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6153150"/>
            <a:ext cx="6391275" cy="704850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4691573" y="423471"/>
            <a:ext cx="71962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Implementacja załącznika VIII CLP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- </a:t>
            </a:r>
            <a:r>
              <a:rPr kumimoji="0" lang="pl-PL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Pierwsza zmiana załącznika VIII do CLP</a:t>
            </a:r>
            <a:endParaRPr kumimoji="0" lang="pl-PL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372" y="1845550"/>
            <a:ext cx="5153274" cy="369544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75130" y="1845550"/>
            <a:ext cx="5288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Identyfikacja MIM</a:t>
            </a:r>
          </a:p>
          <a:p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UFI jeżeli mieszanina była zgłoszona w danym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Informacja o znanych składnikach z SDS +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dne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dostawcy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6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nak&#10;&#10;Opis wygenerowany automatycznie">
            <a:extLst>
              <a:ext uri="{FF2B5EF4-FFF2-40B4-BE49-F238E27FC236}">
                <a16:creationId xmlns="" xmlns:a16="http://schemas.microsoft.com/office/drawing/2014/main" id="{D2035C9F-4395-4B4D-B831-FB14554F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" y="257216"/>
            <a:ext cx="1926340" cy="914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61408A1-FA2D-4636-A9A1-70BEC1E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6153150"/>
            <a:ext cx="6391275" cy="704850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4691573" y="423471"/>
            <a:ext cx="71962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Implementacja załącznika VIII CLP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- </a:t>
            </a:r>
            <a:r>
              <a:rPr kumimoji="0" lang="pl-PL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Pierwsza zmiana załącznika VIII do CLP</a:t>
            </a:r>
            <a:endParaRPr kumimoji="0" lang="pl-PL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174184"/>
            <a:ext cx="5867246" cy="33258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75130" y="2060812"/>
            <a:ext cx="43199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Inne zmiany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Uzasadnienie jeżeli nie podajemy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pH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Zgłoszenia grupowe możliwe dla różnych kategorii produktów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Usunięcie „kompozycji zapachowych” z wymagań dla ogólnego identyfikatora produktu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7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nak&#10;&#10;Opis wygenerowany automatycznie">
            <a:extLst>
              <a:ext uri="{FF2B5EF4-FFF2-40B4-BE49-F238E27FC236}">
                <a16:creationId xmlns="" xmlns:a16="http://schemas.microsoft.com/office/drawing/2014/main" id="{D2035C9F-4395-4B4D-B831-FB14554F1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" y="257216"/>
            <a:ext cx="1926340" cy="914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61408A1-FA2D-4636-A9A1-70BEC1E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6153150"/>
            <a:ext cx="6391275" cy="704850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4691573" y="423471"/>
            <a:ext cx="71962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Implementacja załącznika VIII CLP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- </a:t>
            </a:r>
            <a:r>
              <a:rPr lang="pl-PL" altLang="en-US" sz="2800" i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Aktualizacja przewodnika</a:t>
            </a:r>
            <a:endParaRPr kumimoji="0" lang="pl-PL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51384" y="1520309"/>
            <a:ext cx="6328724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4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Aktualizacja zmian związanych z pierwszą poprawką do załącznika VIII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Wymagania dot. oznakowania 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UFI i SDS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„</a:t>
            </a: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Relabelers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” i „</a:t>
            </a: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Rebranders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”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Notyfiakcja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  “on </a:t>
            </a: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behalf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”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Wymagania w zakresie </a:t>
            </a: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pH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 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Okresy przejściowe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Formularzy kontraktowi – „Toll </a:t>
            </a: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formulators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”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Produkty </a:t>
            </a: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wieloskałdnikowe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 </a:t>
            </a:r>
          </a:p>
          <a:p>
            <a:pPr marL="1257300" lvl="2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Notyfikacja </a:t>
            </a:r>
            <a:r>
              <a:rPr lang="pl-PL" altLang="en-US" sz="2200" dirty="0" err="1" smtClean="0">
                <a:solidFill>
                  <a:srgbClr val="2A4881"/>
                </a:solidFill>
                <a:latin typeface="Calibri Light" panose="020F0302020204030204" pitchFamily="34" charset="0"/>
              </a:rPr>
              <a:t>MiMs</a:t>
            </a:r>
            <a:r>
              <a:rPr lang="pl-PL" altLang="en-US" sz="2200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 </a:t>
            </a: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en-US" sz="2400" b="1" dirty="0" smtClean="0">
                <a:solidFill>
                  <a:srgbClr val="2A4881"/>
                </a:solidFill>
                <a:latin typeface="Calibri Light" panose="020F0302020204030204" pitchFamily="34" charset="0"/>
              </a:rPr>
              <a:t>Przewidywana publikacja maj/czerwiec</a:t>
            </a:r>
          </a:p>
          <a:p>
            <a:pPr marL="609585" lvl="1" algn="just">
              <a:lnSpc>
                <a:spcPct val="114000"/>
              </a:lnSpc>
              <a:spcBef>
                <a:spcPts val="0"/>
              </a:spcBef>
              <a:defRPr/>
            </a:pPr>
            <a:endParaRPr lang="pl-PL" altLang="en-US" sz="2400" dirty="0">
              <a:solidFill>
                <a:srgbClr val="2A488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61BB57BF-499C-48D7-86FE-825300CCD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626"/>
          <a:stretch/>
        </p:blipFill>
        <p:spPr>
          <a:xfrm>
            <a:off x="7896200" y="1696718"/>
            <a:ext cx="3708723" cy="30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7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207</Words>
  <Application>Microsoft Office PowerPoint</Application>
  <PresentationFormat>Panoramiczny</PresentationFormat>
  <Paragraphs>46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Motyw pakietu Office</vt:lpstr>
      <vt:lpstr>15_Custom Design</vt:lpstr>
      <vt:lpstr>16_Custom Design</vt:lpstr>
      <vt:lpstr>17_Custom Design</vt:lpstr>
      <vt:lpstr>18_Custom 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Oborska</dc:creator>
  <cp:lastModifiedBy>Katarzyna Żandarska</cp:lastModifiedBy>
  <cp:revision>30</cp:revision>
  <dcterms:created xsi:type="dcterms:W3CDTF">2020-02-25T15:11:30Z</dcterms:created>
  <dcterms:modified xsi:type="dcterms:W3CDTF">2020-03-31T10:06:59Z</dcterms:modified>
</cp:coreProperties>
</file>